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>
        <p:scale>
          <a:sx n="154" d="100"/>
          <a:sy n="154" d="100"/>
        </p:scale>
        <p:origin x="144" y="-3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3FBE7-F31E-B346-B7CB-47289CD3EB87}" type="datetimeFigureOut">
              <a:rPr kumimoji="1" lang="zh-CN" altLang="en-US" smtClean="0"/>
              <a:t>2020/8/7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DCD51-5AC7-1C4B-A1B5-205105186C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6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DCD51-5AC7-1C4B-A1B5-205105186C8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4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DCD51-5AC7-1C4B-A1B5-205105186C8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E474E-84A4-9D48-8572-A50DACCA2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072B9A-CDFE-2D4D-99C6-5F329117D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D0E4C-8B53-8A47-BB23-0085DAFA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1A605-4686-6342-A662-26D2AFBD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D1804-1497-1845-BF80-7CA13964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74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0C5C9-61BF-9441-BD35-307D099A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05D0CA-1D04-D04C-A1C7-E94A252EE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22994-1A2D-1F46-9950-813C17C7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28CA7-787E-A945-B139-E83C5971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45DED-81ED-2B42-8DB4-DC612910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60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182A13-2063-F648-8CED-E5152F63E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CCA680-B216-1140-9E34-868DE7459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81C91-AADE-1548-B26D-DE73C9C6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DC255-61D2-4D4F-AC8D-D2CBE903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3281BB-7146-7147-941F-3DF3483C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62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41CB7-61A7-2F42-B65F-CC278685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B56B1-DEAE-914E-AF4A-AAB358CA3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5FF18-48AA-C645-9B75-25398F70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AFED4-57ED-C442-8052-49558B0F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A6AB5-B261-1942-BEBC-09CABD8E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06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4B465-A318-3C45-A671-AAA387B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3BFBE6-BC4D-C248-AD77-CCAE6FF74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C1D313-9774-FC49-860B-AD16CB62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68579-C598-CA40-BD4A-71F6B66E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25DBA-DC53-0148-A1D1-131284BA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46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FAE8C-C759-9A47-A591-17B687F8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7AAC3-57E1-1D41-8681-3013B3483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40C616-33A8-104C-940E-9C301F77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D061D2-C428-0E45-A9E8-6B52CE69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2D3E00-A8AC-1C47-A1D2-9D7D753B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E3C4E-4AB6-A748-B192-2473697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41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4AA24-1555-3240-A515-807F6DED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B06E7-BEC4-4E4F-9A86-84F5E3A27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B66146-2782-DA4B-A295-D7E8CAB2C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E37E6B-7DAD-5D44-8FE2-7DAE8F499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200FD4-A160-A34E-B790-BE02F1BF8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4DCB3A-5D19-544F-A835-F61098E1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A65198-A054-124D-B0E9-DBBB7C8A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7DB9EB-6A8C-D446-88E1-6CB1DEC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42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4555D-6DA5-A047-9B6E-4D76845D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2EA786-AB50-EB4C-A113-4D7FD862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3A9FCF-7AAD-F140-A659-543C5CCB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4177BF-8F2D-C54B-917D-A998CA72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09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59D0B2-8BDD-D249-A81A-CC3D99F8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B624B1-42EE-1F4A-839F-C48EA559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7179E-A5BB-D845-B173-978C99A4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23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21DA9-33F4-5F40-A5D5-102D5E78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D3BE3-7E72-AC41-89D2-2EFFD6FD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EC84EF-7DCD-8F4D-94C1-4233B3F6B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B2E8B-D847-C444-8410-D0C360EE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4C1CEB-36D4-AF4B-B64C-289B3AE3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2AA01-8DBB-7247-A73E-3CF38104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32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9C0C7-7BED-4849-8D8A-A90B7049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0EBE15-ADB0-4E4B-9053-CA532DA0D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828C11-A94B-4F4E-B7C3-B48DB2F7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9EDC46-E769-E84A-A5B9-C4FE94EE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0E3AC-EFF2-0E47-BBD6-3A003E52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B1221-58B2-814D-8BA6-DFCA04E5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8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1B795D-CEB9-8042-BB1F-D740C83C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020433-18A0-F449-A22D-533282E68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D943C-FD92-6944-BC6B-C1339B76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9629-8D2C-9E47-A5F1-03303B3CFA84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AC17B-6268-C444-A749-D8CB7A9E6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30FC0-F1E8-384D-ABE0-07916055D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81F4-8CD8-6C4C-A540-B9AEF027C6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61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E07A56-4A2D-4840-A0C0-8BD9C9BA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6" y="1928851"/>
            <a:ext cx="9381067" cy="30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4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2EF68-75EB-C240-8C14-1DE62C73E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9" y="687290"/>
            <a:ext cx="10515600" cy="507028"/>
          </a:xfrm>
        </p:spPr>
        <p:txBody>
          <a:bodyPr/>
          <a:lstStyle/>
          <a:p>
            <a:r>
              <a:rPr lang="en-US" altLang="zh-CN" dirty="0"/>
              <a:t>GAN conditioned by normal maps rather than depth map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64538D-F3FE-3942-A42C-22A49C56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497110"/>
            <a:ext cx="118745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90CF9-F0FE-E740-8172-3D8CBD1B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Loss functions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82C3A-5677-5A46-89C6-ADC4C386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888"/>
            <a:ext cx="10329333" cy="36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9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924F-0B55-2B44-BE9E-F9D93C3D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6EDD6-1CB8-6F4C-A3E2-3113A46F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0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25E07-D8D1-DE4A-B4A4-02E8F403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99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Contribution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85BDD-0087-514B-B307-2252BB04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RGB </a:t>
            </a:r>
          </a:p>
          <a:p>
            <a:pPr marL="0" indent="0">
              <a:buNone/>
            </a:pPr>
            <a:r>
              <a:rPr kumimoji="1" lang="en-US" altLang="zh-CN" dirty="0"/>
              <a:t>=&gt; 2D, 3D canonical joint locations</a:t>
            </a:r>
          </a:p>
          <a:p>
            <a:pPr marL="0" indent="0">
              <a:buNone/>
            </a:pPr>
            <a:r>
              <a:rPr kumimoji="1" lang="en-US" altLang="zh-CN" dirty="0"/>
              <a:t>=&gt;</a:t>
            </a:r>
          </a:p>
          <a:p>
            <a:pPr lvl="1"/>
            <a:r>
              <a:rPr kumimoji="1" lang="en-US" altLang="zh-CN" dirty="0"/>
              <a:t>Global to camera origin </a:t>
            </a:r>
          </a:p>
          <a:p>
            <a:pPr lvl="1"/>
            <a:r>
              <a:rPr kumimoji="1" lang="en-US" altLang="zh-CN" dirty="0"/>
              <a:t>Key bone length using projection algorithm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Synthetic 3D hand pose dataset</a:t>
            </a:r>
          </a:p>
        </p:txBody>
      </p:sp>
    </p:spTree>
    <p:extLst>
      <p:ext uri="{BB962C8B-B14F-4D97-AF65-F5344CB8AC3E}">
        <p14:creationId xmlns:p14="http://schemas.microsoft.com/office/powerpoint/2010/main" val="40451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FF405F-3800-2A4B-9F82-96AF6CFA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80"/>
            <a:ext cx="12192000" cy="38717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2831D1-5E0E-F44B-BCB4-51112CC22215}"/>
              </a:ext>
            </a:extLst>
          </p:cNvPr>
          <p:cNvSpPr/>
          <p:nvPr/>
        </p:nvSpPr>
        <p:spPr>
          <a:xfrm>
            <a:off x="169455" y="4444956"/>
            <a:ext cx="9718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MSY10"/>
              </a:rPr>
              <a:t>L</a:t>
            </a:r>
            <a:r>
              <a:rPr lang="en-US" altLang="zh-CN" sz="2000" baseline="-25000" dirty="0" err="1">
                <a:effectLst/>
                <a:latin typeface="CMMI7"/>
              </a:rPr>
              <a:t>j</a:t>
            </a:r>
            <a:r>
              <a:rPr lang="en-US" altLang="zh-CN" sz="2000" baseline="-25000" dirty="0">
                <a:effectLst/>
                <a:latin typeface="CMMI7"/>
              </a:rPr>
              <a:t>	</a:t>
            </a:r>
            <a:r>
              <a:rPr lang="en-US" altLang="zh-CN" sz="2000" dirty="0">
                <a:latin typeface="SFRM1000"/>
              </a:rPr>
              <a:t>MSE loss for joint regression </a:t>
            </a: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41C5BA-B9EE-4444-A234-864E1CC9F5F3}"/>
              </a:ext>
            </a:extLst>
          </p:cNvPr>
          <p:cNvSpPr/>
          <p:nvPr/>
        </p:nvSpPr>
        <p:spPr>
          <a:xfrm>
            <a:off x="169455" y="4769065"/>
            <a:ext cx="9319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MSY10"/>
              </a:rPr>
              <a:t>L</a:t>
            </a:r>
            <a:r>
              <a:rPr lang="en-US" altLang="zh-CN" sz="2000" baseline="-25000" dirty="0" err="1">
                <a:effectLst/>
                <a:latin typeface="CMMI7"/>
              </a:rPr>
              <a:t>bone</a:t>
            </a:r>
            <a:r>
              <a:rPr lang="en-US" altLang="zh-CN" sz="2000" baseline="-25000" dirty="0">
                <a:latin typeface="CMMI7"/>
              </a:rPr>
              <a:t>	</a:t>
            </a:r>
            <a:r>
              <a:rPr lang="en-US" altLang="zh-CN" sz="2000" dirty="0">
                <a:latin typeface="SFRM1000"/>
              </a:rPr>
              <a:t>MSE between the ground truth and the predicted bone lengths </a:t>
            </a:r>
            <a:endParaRPr lang="en-US" altLang="zh-CN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D806BE-D7D3-CD43-9E2C-20A68F95511B}"/>
              </a:ext>
            </a:extLst>
          </p:cNvPr>
          <p:cNvSpPr/>
          <p:nvPr/>
        </p:nvSpPr>
        <p:spPr>
          <a:xfrm>
            <a:off x="169455" y="5100008"/>
            <a:ext cx="11042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MSY10"/>
              </a:rPr>
              <a:t>L</a:t>
            </a:r>
            <a:r>
              <a:rPr lang="en-US" altLang="zh-CN" sz="2000" baseline="-25000" dirty="0" err="1">
                <a:effectLst/>
                <a:latin typeface="CMMI7"/>
              </a:rPr>
              <a:t>proj</a:t>
            </a:r>
            <a:r>
              <a:rPr lang="en-US" altLang="zh-CN" sz="2000" baseline="-25000" dirty="0">
                <a:latin typeface="CMMI7"/>
              </a:rPr>
              <a:t>	</a:t>
            </a:r>
            <a:r>
              <a:rPr lang="en-US" altLang="zh-CN" sz="2000" dirty="0">
                <a:latin typeface="SFRM1000"/>
              </a:rPr>
              <a:t>MSE between the </a:t>
            </a:r>
            <a:r>
              <a:rPr lang="en-US" altLang="zh-CN" sz="2000" dirty="0">
                <a:latin typeface="CMR10"/>
              </a:rPr>
              <a:t>(</a:t>
            </a:r>
            <a:r>
              <a:rPr lang="en-US" altLang="zh-CN" sz="2000" dirty="0">
                <a:latin typeface="CMMI10"/>
              </a:rPr>
              <a:t>x, y</a:t>
            </a:r>
            <a:r>
              <a:rPr lang="en-US" altLang="zh-CN" sz="2000" dirty="0">
                <a:latin typeface="CMR10"/>
              </a:rPr>
              <a:t>) </a:t>
            </a:r>
            <a:r>
              <a:rPr lang="en-US" altLang="zh-CN" sz="2000" dirty="0">
                <a:latin typeface="SFRM1000"/>
              </a:rPr>
              <a:t>component of </a:t>
            </a:r>
            <a:r>
              <a:rPr lang="en-US" altLang="zh-CN" sz="2000" dirty="0" err="1">
                <a:latin typeface="SFBX1000"/>
              </a:rPr>
              <a:t>w</a:t>
            </a:r>
            <a:r>
              <a:rPr lang="en-US" altLang="zh-CN" sz="2000" baseline="30000" dirty="0" err="1">
                <a:effectLst/>
                <a:latin typeface="CMMI7"/>
              </a:rPr>
              <a:t>can</a:t>
            </a:r>
            <a:r>
              <a:rPr lang="en-US" altLang="zh-CN" sz="2000" dirty="0">
                <a:effectLst/>
                <a:latin typeface="CMMI7"/>
              </a:rPr>
              <a:t> </a:t>
            </a:r>
            <a:r>
              <a:rPr lang="en-US" altLang="zh-CN" sz="2000" dirty="0">
                <a:latin typeface="SFRM1000"/>
              </a:rPr>
              <a:t>and </a:t>
            </a:r>
            <a:r>
              <a:rPr lang="en-US" altLang="zh-CN" sz="2000" dirty="0">
                <a:latin typeface="SFBX1000"/>
              </a:rPr>
              <a:t>p </a:t>
            </a:r>
            <a:r>
              <a:rPr lang="en-US" altLang="zh-CN" sz="2000" dirty="0">
                <a:latin typeface="SFRM1000"/>
              </a:rPr>
              <a:t>projected into the same canonical frame. </a:t>
            </a: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261EE-BB74-1646-A11D-D57A8A9B7E39}"/>
              </a:ext>
            </a:extLst>
          </p:cNvPr>
          <p:cNvSpPr txBox="1"/>
          <p:nvPr/>
        </p:nvSpPr>
        <p:spPr>
          <a:xfrm>
            <a:off x="9489352" y="4075624"/>
            <a:ext cx="217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</a:t>
            </a:r>
            <a:r>
              <a:rPr kumimoji="1" lang="en-US" altLang="zh-CN" baseline="-25000" dirty="0"/>
              <a:t>3D</a:t>
            </a:r>
            <a:r>
              <a:rPr kumimoji="1" lang="en-US" altLang="zh-CN" dirty="0"/>
              <a:t> = </a:t>
            </a:r>
            <a:r>
              <a:rPr lang="en-US" altLang="zh-CN" dirty="0" err="1">
                <a:latin typeface="CMSY10"/>
              </a:rPr>
              <a:t>L</a:t>
            </a:r>
            <a:r>
              <a:rPr lang="en-US" altLang="zh-CN" baseline="-25000" dirty="0" err="1">
                <a:latin typeface="CMMI7"/>
              </a:rPr>
              <a:t>j</a:t>
            </a:r>
            <a:r>
              <a:rPr lang="en-US" altLang="zh-CN" dirty="0">
                <a:latin typeface="CMMI7"/>
              </a:rPr>
              <a:t> +</a:t>
            </a:r>
            <a:r>
              <a:rPr lang="en-US" altLang="zh-CN" baseline="-25000" dirty="0">
                <a:latin typeface="CMMI7"/>
              </a:rPr>
              <a:t> </a:t>
            </a:r>
            <a:r>
              <a:rPr lang="en-US" altLang="zh-CN" dirty="0" err="1">
                <a:latin typeface="CMSY10"/>
              </a:rPr>
              <a:t>L</a:t>
            </a:r>
            <a:r>
              <a:rPr lang="en-US" altLang="zh-CN" baseline="-25000" dirty="0" err="1">
                <a:latin typeface="CMMI7"/>
              </a:rPr>
              <a:t>bone</a:t>
            </a:r>
            <a:r>
              <a:rPr kumimoji="1" lang="en-US" altLang="zh-CN" dirty="0"/>
              <a:t>+ </a:t>
            </a:r>
            <a:r>
              <a:rPr lang="en-US" altLang="zh-CN" dirty="0" err="1">
                <a:latin typeface="CMSY10"/>
              </a:rPr>
              <a:t>L</a:t>
            </a:r>
            <a:r>
              <a:rPr lang="en-US" altLang="zh-CN" baseline="-25000" dirty="0" err="1">
                <a:latin typeface="CMMI7"/>
              </a:rPr>
              <a:t>proj</a:t>
            </a:r>
            <a:r>
              <a:rPr lang="en-US" altLang="zh-CN" dirty="0">
                <a:latin typeface="CMMI7"/>
              </a:rPr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7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AF9E7E-71FD-5B41-AA39-057B4F9B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2736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C9D58A-8A05-394D-9AE9-5063B5C77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" b="17013"/>
          <a:stretch/>
        </p:blipFill>
        <p:spPr>
          <a:xfrm>
            <a:off x="8123102" y="3429001"/>
            <a:ext cx="4284663" cy="7147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E0CD02-1D62-7149-B93C-9E554D2F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102" y="301332"/>
            <a:ext cx="3687011" cy="8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FE1EA6-6060-D245-A7CF-B043F6A6C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0428" y="38740"/>
            <a:ext cx="11538988" cy="3581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12BCE9-96C5-A048-B0A6-B9101CD5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0" y="3587813"/>
            <a:ext cx="11009540" cy="32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8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63625-31A3-084D-9E0A-56BE96B0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B1CD1-EE35-884C-9074-5C8F41DE1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3267C-D704-3348-9757-29171C1A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394"/>
            <a:ext cx="12192000" cy="46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33F211-D8F3-AD46-9B9F-65691B319F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232" y="1532224"/>
            <a:ext cx="10769535" cy="37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97B39-2C80-F448-9F53-6E76FD31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Assumption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FCA6C-79B0-754A-A98B-562EBAFC7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Double-sided representation</a:t>
            </a:r>
          </a:p>
          <a:p>
            <a:r>
              <a:rPr kumimoji="1" lang="en-US" altLang="zh-CN" dirty="0"/>
              <a:t>Front-view: visible</a:t>
            </a:r>
          </a:p>
          <a:p>
            <a:r>
              <a:rPr kumimoji="1" lang="en-US" altLang="zh-CN" dirty="0"/>
              <a:t>Back-view: invisible</a:t>
            </a:r>
          </a:p>
          <a:p>
            <a:endParaRPr kumimoji="1" lang="en-US" altLang="zh-CN" dirty="0"/>
          </a:p>
          <a:p>
            <a:pPr>
              <a:buFont typeface="Symbol" pitchFamily="2" charset="2"/>
              <a:buChar char="Þ"/>
            </a:pPr>
            <a:r>
              <a:rPr kumimoji="1" lang="en-US" altLang="zh-CN" dirty="0"/>
              <a:t>Irregular sampling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680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4C0EB-2E40-AA40-A72F-2ED6E96D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7BD56-5953-FC49-9B59-73015150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2" y="0"/>
            <a:ext cx="11513976" cy="5456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AA0659-24A3-BD45-94F9-91AFEBDD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87" y="5294086"/>
            <a:ext cx="3223856" cy="5997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E26AE6-7B8A-DE49-90D5-97966BF83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12" y="6005286"/>
            <a:ext cx="5222033" cy="722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3E616B-317C-3743-A2D5-23013F1A4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238" y="5481679"/>
            <a:ext cx="6937699" cy="4987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45034F-B330-BB48-A3AB-A7681859E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926" y="5980468"/>
            <a:ext cx="4028333" cy="7223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771DF2-03BB-3245-9ABF-8D77E469D772}"/>
              </a:ext>
            </a:extLst>
          </p:cNvPr>
          <p:cNvSpPr txBox="1"/>
          <p:nvPr/>
        </p:nvSpPr>
        <p:spPr>
          <a:xfrm>
            <a:off x="9929091" y="61421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Discriminator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47685A-1071-414E-ACD2-954CDC7F3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588"/>
            <a:ext cx="4955675" cy="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44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99</Words>
  <Application>Microsoft Macintosh PowerPoint</Application>
  <PresentationFormat>宽屏</PresentationFormat>
  <Paragraphs>24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等线</vt:lpstr>
      <vt:lpstr>等线 Light</vt:lpstr>
      <vt:lpstr>CMMI10</vt:lpstr>
      <vt:lpstr>CMMI7</vt:lpstr>
      <vt:lpstr>CMR10</vt:lpstr>
      <vt:lpstr>CMSY10</vt:lpstr>
      <vt:lpstr>SFBX1000</vt:lpstr>
      <vt:lpstr>SFRM1000</vt:lpstr>
      <vt:lpstr>Arial</vt:lpstr>
      <vt:lpstr>Symbol</vt:lpstr>
      <vt:lpstr>Office 主题​​</vt:lpstr>
      <vt:lpstr>PowerPoint 演示文稿</vt:lpstr>
      <vt:lpstr>Contribution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Assumption</vt:lpstr>
      <vt:lpstr>PowerPoint 演示文稿</vt:lpstr>
      <vt:lpstr>PowerPoint 演示文稿</vt:lpstr>
      <vt:lpstr>Loss functions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加盐</dc:creator>
  <cp:lastModifiedBy>张 加盐</cp:lastModifiedBy>
  <cp:revision>14</cp:revision>
  <dcterms:created xsi:type="dcterms:W3CDTF">2020-08-06T07:43:06Z</dcterms:created>
  <dcterms:modified xsi:type="dcterms:W3CDTF">2020-08-07T00:27:45Z</dcterms:modified>
</cp:coreProperties>
</file>